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9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3BC5D-59D7-4F7F-B8A8-A71F7BB6873D}" type="datetimeFigureOut">
              <a:rPr lang="fr-FR" smtClean="0"/>
              <a:t>11/10/2010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97734-2BB0-4C38-B9CA-D1A9108BDB32}" type="slidenum">
              <a:rPr lang="fr-CA" smtClean="0"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3BC5D-59D7-4F7F-B8A8-A71F7BB6873D}" type="datetimeFigureOut">
              <a:rPr lang="fr-FR" smtClean="0"/>
              <a:t>11/10/2010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97734-2BB0-4C38-B9CA-D1A9108BDB32}" type="slidenum">
              <a:rPr lang="fr-CA" smtClean="0"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3BC5D-59D7-4F7F-B8A8-A71F7BB6873D}" type="datetimeFigureOut">
              <a:rPr lang="fr-FR" smtClean="0"/>
              <a:t>11/10/2010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97734-2BB0-4C38-B9CA-D1A9108BDB32}" type="slidenum">
              <a:rPr lang="fr-CA" smtClean="0"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3BC5D-59D7-4F7F-B8A8-A71F7BB6873D}" type="datetimeFigureOut">
              <a:rPr lang="fr-FR" smtClean="0"/>
              <a:t>11/10/2010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97734-2BB0-4C38-B9CA-D1A9108BDB32}" type="slidenum">
              <a:rPr lang="fr-CA" smtClean="0"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3BC5D-59D7-4F7F-B8A8-A71F7BB6873D}" type="datetimeFigureOut">
              <a:rPr lang="fr-FR" smtClean="0"/>
              <a:t>11/10/2010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97734-2BB0-4C38-B9CA-D1A9108BDB32}" type="slidenum">
              <a:rPr lang="fr-CA" smtClean="0"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3BC5D-59D7-4F7F-B8A8-A71F7BB6873D}" type="datetimeFigureOut">
              <a:rPr lang="fr-FR" smtClean="0"/>
              <a:t>11/10/2010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97734-2BB0-4C38-B9CA-D1A9108BDB32}" type="slidenum">
              <a:rPr lang="fr-CA" smtClean="0"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3BC5D-59D7-4F7F-B8A8-A71F7BB6873D}" type="datetimeFigureOut">
              <a:rPr lang="fr-FR" smtClean="0"/>
              <a:t>11/10/2010</a:t>
            </a:fld>
            <a:endParaRPr lang="fr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97734-2BB0-4C38-B9CA-D1A9108BDB32}" type="slidenum">
              <a:rPr lang="fr-CA" smtClean="0"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3BC5D-59D7-4F7F-B8A8-A71F7BB6873D}" type="datetimeFigureOut">
              <a:rPr lang="fr-FR" smtClean="0"/>
              <a:t>11/10/2010</a:t>
            </a:fld>
            <a:endParaRPr lang="fr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97734-2BB0-4C38-B9CA-D1A9108BDB32}" type="slidenum">
              <a:rPr lang="fr-CA" smtClean="0"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3BC5D-59D7-4F7F-B8A8-A71F7BB6873D}" type="datetimeFigureOut">
              <a:rPr lang="fr-FR" smtClean="0"/>
              <a:t>11/10/2010</a:t>
            </a:fld>
            <a:endParaRPr lang="fr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97734-2BB0-4C38-B9CA-D1A9108BDB32}" type="slidenum">
              <a:rPr lang="fr-CA" smtClean="0"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3BC5D-59D7-4F7F-B8A8-A71F7BB6873D}" type="datetimeFigureOut">
              <a:rPr lang="fr-FR" smtClean="0"/>
              <a:t>11/10/2010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97734-2BB0-4C38-B9CA-D1A9108BDB32}" type="slidenum">
              <a:rPr lang="fr-CA" smtClean="0"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3BC5D-59D7-4F7F-B8A8-A71F7BB6873D}" type="datetimeFigureOut">
              <a:rPr lang="fr-FR" smtClean="0"/>
              <a:t>11/10/2010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97734-2BB0-4C38-B9CA-D1A9108BDB32}" type="slidenum">
              <a:rPr lang="fr-CA" smtClean="0"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E3BC5D-59D7-4F7F-B8A8-A71F7BB6873D}" type="datetimeFigureOut">
              <a:rPr lang="fr-FR" smtClean="0"/>
              <a:t>11/10/2010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C97734-2BB0-4C38-B9CA-D1A9108BDB32}" type="slidenum">
              <a:rPr lang="fr-CA" smtClean="0"/>
              <a:t>‹#›</a:t>
            </a:fld>
            <a:endParaRPr lang="fr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i="1" dirty="0" smtClean="0"/>
              <a:t>La vie </a:t>
            </a:r>
            <a:r>
              <a:rPr lang="en-US" i="1" dirty="0" err="1" smtClean="0"/>
              <a:t>dans</a:t>
            </a:r>
            <a:r>
              <a:rPr lang="en-US" i="1" dirty="0" smtClean="0"/>
              <a:t> </a:t>
            </a:r>
            <a:r>
              <a:rPr lang="en-US" i="1" dirty="0" err="1" smtClean="0"/>
              <a:t>tous</a:t>
            </a:r>
            <a:r>
              <a:rPr lang="en-US" i="1" dirty="0" smtClean="0"/>
              <a:t> </a:t>
            </a:r>
            <a:r>
              <a:rPr lang="en-US" i="1" dirty="0" err="1" smtClean="0"/>
              <a:t>ses</a:t>
            </a:r>
            <a:r>
              <a:rPr lang="en-US" i="1" dirty="0" smtClean="0"/>
              <a:t> </a:t>
            </a:r>
            <a:r>
              <a:rPr lang="en-US" i="1" dirty="0" err="1" smtClean="0"/>
              <a:t>etats</a:t>
            </a:r>
            <a:endParaRPr lang="fr-CA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latin typeface="Algerian" pitchFamily="82" charset="0"/>
              </a:rPr>
              <a:t>Resume de </a:t>
            </a:r>
            <a:r>
              <a:rPr lang="en-US" dirty="0" err="1" smtClean="0">
                <a:latin typeface="Algerian" pitchFamily="82" charset="0"/>
              </a:rPr>
              <a:t>septembre</a:t>
            </a:r>
            <a:r>
              <a:rPr lang="en-US" dirty="0" smtClean="0">
                <a:latin typeface="Algerian" pitchFamily="82" charset="0"/>
              </a:rPr>
              <a:t>…</a:t>
            </a:r>
          </a:p>
          <a:p>
            <a:endParaRPr lang="fr-CA" dirty="0">
              <a:latin typeface="Algerian" pitchFamily="82" charset="0"/>
            </a:endParaRPr>
          </a:p>
        </p:txBody>
      </p:sp>
      <p:pic>
        <p:nvPicPr>
          <p:cNvPr id="1026" name="Picture 2" descr="C:\Program Files\Microsoft Office\MEDIA\CAGCAT10\j0301252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1400" y="914400"/>
            <a:ext cx="1829714" cy="1565453"/>
          </a:xfrm>
          <a:prstGeom prst="rect">
            <a:avLst/>
          </a:prstGeom>
          <a:noFill/>
        </p:spPr>
      </p:pic>
      <p:pic>
        <p:nvPicPr>
          <p:cNvPr id="1027" name="Picture 3" descr="C:\Program Files\Microsoft Office\MEDIA\CAGCAT10\j0305257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0" y="4419600"/>
            <a:ext cx="1138428" cy="1828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err="1" smtClean="0"/>
              <a:t>Ce</a:t>
            </a:r>
            <a:r>
              <a:rPr lang="en-US" i="1" dirty="0" smtClean="0"/>
              <a:t> </a:t>
            </a:r>
            <a:r>
              <a:rPr lang="en-US" i="1" dirty="0" err="1" smtClean="0"/>
              <a:t>que</a:t>
            </a:r>
            <a:r>
              <a:rPr lang="en-US" i="1" dirty="0" smtClean="0"/>
              <a:t> nous </a:t>
            </a:r>
            <a:r>
              <a:rPr lang="en-US" i="1" dirty="0" err="1" smtClean="0"/>
              <a:t>savons</a:t>
            </a:r>
            <a:r>
              <a:rPr lang="en-US" i="1" dirty="0" smtClean="0"/>
              <a:t>…</a:t>
            </a:r>
            <a:endParaRPr lang="fr-CA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    Nous </a:t>
            </a:r>
            <a:r>
              <a:rPr lang="en-US" dirty="0" err="1" smtClean="0"/>
              <a:t>savons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ce</a:t>
            </a:r>
            <a:r>
              <a:rPr lang="en-US" dirty="0" smtClean="0"/>
              <a:t> qui </a:t>
            </a:r>
            <a:r>
              <a:rPr lang="en-US" dirty="0" err="1" smtClean="0"/>
              <a:t>est</a:t>
            </a:r>
            <a:r>
              <a:rPr lang="en-US" dirty="0" smtClean="0"/>
              <a:t> vivant a des </a:t>
            </a:r>
            <a:r>
              <a:rPr lang="en-US" dirty="0" err="1" smtClean="0"/>
              <a:t>besoins</a:t>
            </a:r>
            <a:r>
              <a:rPr lang="en-US" dirty="0" smtClean="0"/>
              <a:t> </a:t>
            </a:r>
            <a:r>
              <a:rPr lang="en-US" dirty="0" err="1" smtClean="0"/>
              <a:t>particuliers</a:t>
            </a:r>
            <a:r>
              <a:rPr lang="en-US" dirty="0" smtClean="0"/>
              <a:t> </a:t>
            </a:r>
            <a:r>
              <a:rPr lang="en-US" dirty="0" err="1" smtClean="0"/>
              <a:t>comme</a:t>
            </a:r>
            <a:r>
              <a:rPr lang="en-US" dirty="0" smtClean="0"/>
              <a:t>: </a:t>
            </a:r>
            <a:r>
              <a:rPr lang="en-US" dirty="0" err="1" smtClean="0"/>
              <a:t>l’eau</a:t>
            </a:r>
            <a:r>
              <a:rPr lang="en-US" dirty="0" smtClean="0"/>
              <a:t>, la </a:t>
            </a:r>
            <a:r>
              <a:rPr lang="en-US" dirty="0" err="1" smtClean="0"/>
              <a:t>nourriture</a:t>
            </a:r>
            <a:r>
              <a:rPr lang="en-US" dirty="0" smtClean="0"/>
              <a:t>, </a:t>
            </a:r>
            <a:r>
              <a:rPr lang="en-US" dirty="0" err="1" smtClean="0"/>
              <a:t>l’air</a:t>
            </a:r>
            <a:r>
              <a:rPr lang="en-US" dirty="0" smtClean="0"/>
              <a:t>… </a:t>
            </a:r>
          </a:p>
          <a:p>
            <a:r>
              <a:rPr lang="en-US" dirty="0"/>
              <a:t>	</a:t>
            </a:r>
            <a:r>
              <a:rPr lang="en-US" dirty="0" smtClean="0"/>
              <a:t>Nous </a:t>
            </a:r>
            <a:r>
              <a:rPr lang="en-US" dirty="0" err="1" smtClean="0"/>
              <a:t>savons</a:t>
            </a:r>
            <a:r>
              <a:rPr lang="en-US" dirty="0" smtClean="0"/>
              <a:t> </a:t>
            </a:r>
            <a:r>
              <a:rPr lang="en-US" dirty="0" err="1" smtClean="0"/>
              <a:t>aussi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la reproduction </a:t>
            </a:r>
            <a:r>
              <a:rPr lang="en-US" dirty="0" err="1" smtClean="0"/>
              <a:t>veut</a:t>
            </a:r>
            <a:r>
              <a:rPr lang="en-US" dirty="0" smtClean="0"/>
              <a:t> dire </a:t>
            </a:r>
            <a:r>
              <a:rPr lang="en-US" dirty="0" err="1" smtClean="0"/>
              <a:t>reproduire</a:t>
            </a:r>
            <a:r>
              <a:rPr lang="en-US" dirty="0" smtClean="0"/>
              <a:t> </a:t>
            </a:r>
            <a:r>
              <a:rPr lang="en-US" dirty="0" err="1" smtClean="0"/>
              <a:t>une</a:t>
            </a:r>
            <a:r>
              <a:rPr lang="en-US" dirty="0" smtClean="0"/>
              <a:t> nouvelle generation. (ex: les </a:t>
            </a:r>
            <a:r>
              <a:rPr lang="en-US" dirty="0" err="1" smtClean="0"/>
              <a:t>personnes</a:t>
            </a:r>
            <a:r>
              <a:rPr lang="en-US" dirty="0" smtClean="0"/>
              <a:t> </a:t>
            </a:r>
            <a:r>
              <a:rPr lang="en-US" dirty="0" err="1" smtClean="0"/>
              <a:t>ont</a:t>
            </a:r>
            <a:r>
              <a:rPr lang="en-US" dirty="0" smtClean="0"/>
              <a:t> des </a:t>
            </a:r>
            <a:r>
              <a:rPr lang="en-US" dirty="0" err="1" smtClean="0"/>
              <a:t>bebes</a:t>
            </a:r>
            <a:r>
              <a:rPr lang="en-US" dirty="0" smtClean="0"/>
              <a:t>)</a:t>
            </a:r>
          </a:p>
          <a:p>
            <a:r>
              <a:rPr lang="en-US" dirty="0"/>
              <a:t>	</a:t>
            </a:r>
            <a:r>
              <a:rPr lang="en-US" dirty="0" smtClean="0"/>
              <a:t>Nous </a:t>
            </a:r>
            <a:r>
              <a:rPr lang="en-US" dirty="0" err="1" smtClean="0"/>
              <a:t>avons</a:t>
            </a:r>
            <a:r>
              <a:rPr lang="en-US" dirty="0" smtClean="0"/>
              <a:t> </a:t>
            </a:r>
            <a:r>
              <a:rPr lang="en-US" dirty="0" err="1" smtClean="0"/>
              <a:t>appris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la mort </a:t>
            </a:r>
            <a:r>
              <a:rPr lang="en-US" dirty="0" err="1" smtClean="0"/>
              <a:t>veut</a:t>
            </a:r>
            <a:r>
              <a:rPr lang="en-US" dirty="0" smtClean="0"/>
              <a:t> dire </a:t>
            </a:r>
            <a:r>
              <a:rPr lang="en-US" dirty="0" err="1" smtClean="0"/>
              <a:t>ce</a:t>
            </a:r>
            <a:r>
              <a:rPr lang="en-US" dirty="0" smtClean="0"/>
              <a:t> qui </a:t>
            </a:r>
            <a:r>
              <a:rPr lang="en-US" dirty="0" err="1" smtClean="0"/>
              <a:t>etait</a:t>
            </a:r>
            <a:r>
              <a:rPr lang="en-US" dirty="0" smtClean="0"/>
              <a:t> vivant, </a:t>
            </a:r>
            <a:r>
              <a:rPr lang="en-US" dirty="0" err="1" smtClean="0"/>
              <a:t>mais</a:t>
            </a:r>
            <a:r>
              <a:rPr lang="en-US" dirty="0" smtClean="0"/>
              <a:t> </a:t>
            </a:r>
            <a:r>
              <a:rPr lang="en-US" dirty="0" err="1" smtClean="0"/>
              <a:t>maintenant</a:t>
            </a:r>
            <a:r>
              <a:rPr lang="en-US" dirty="0" smtClean="0"/>
              <a:t> </a:t>
            </a:r>
            <a:r>
              <a:rPr lang="en-US" dirty="0" err="1" smtClean="0"/>
              <a:t>n’est</a:t>
            </a:r>
            <a:r>
              <a:rPr lang="en-US" dirty="0" smtClean="0"/>
              <a:t> plus vivant.</a:t>
            </a:r>
            <a:endParaRPr lang="fr-CA" dirty="0"/>
          </a:p>
        </p:txBody>
      </p:sp>
      <p:pic>
        <p:nvPicPr>
          <p:cNvPr id="2050" name="Picture 2" descr="C:\Program Files\Microsoft Office\MEDIA\CAGCAT10\j0216724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93762" y="152400"/>
            <a:ext cx="1450238" cy="18233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err="1" smtClean="0"/>
              <a:t>Ce</a:t>
            </a:r>
            <a:r>
              <a:rPr lang="en-US" i="1" dirty="0" smtClean="0"/>
              <a:t> </a:t>
            </a:r>
            <a:r>
              <a:rPr lang="en-US" i="1" dirty="0" err="1" smtClean="0"/>
              <a:t>que</a:t>
            </a:r>
            <a:r>
              <a:rPr lang="en-US" i="1" dirty="0" smtClean="0"/>
              <a:t> nous </a:t>
            </a:r>
            <a:r>
              <a:rPr lang="en-US" i="1" dirty="0" err="1" smtClean="0"/>
              <a:t>savons</a:t>
            </a:r>
            <a:r>
              <a:rPr lang="en-US" i="1" dirty="0" smtClean="0"/>
              <a:t>…</a:t>
            </a:r>
            <a:endParaRPr lang="fr-CA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	Les non-</a:t>
            </a:r>
            <a:r>
              <a:rPr lang="en-US" dirty="0" err="1" smtClean="0"/>
              <a:t>vivants</a:t>
            </a:r>
            <a:r>
              <a:rPr lang="en-US" dirty="0" smtClean="0"/>
              <a:t> </a:t>
            </a:r>
            <a:r>
              <a:rPr lang="en-US" dirty="0" err="1" smtClean="0"/>
              <a:t>n’ont</a:t>
            </a:r>
            <a:r>
              <a:rPr lang="en-US" dirty="0" smtClean="0"/>
              <a:t> </a:t>
            </a:r>
            <a:r>
              <a:rPr lang="en-US" dirty="0" err="1" smtClean="0"/>
              <a:t>jamais</a:t>
            </a:r>
            <a:r>
              <a:rPr lang="en-US" dirty="0" smtClean="0"/>
              <a:t> </a:t>
            </a:r>
            <a:r>
              <a:rPr lang="en-US" dirty="0" err="1" smtClean="0"/>
              <a:t>ete</a:t>
            </a:r>
            <a:r>
              <a:rPr lang="en-US" dirty="0" smtClean="0"/>
              <a:t> vivant.</a:t>
            </a:r>
          </a:p>
          <a:p>
            <a:r>
              <a:rPr lang="en-US" dirty="0"/>
              <a:t>	</a:t>
            </a:r>
            <a:r>
              <a:rPr lang="en-US" dirty="0" smtClean="0"/>
              <a:t> La </a:t>
            </a:r>
            <a:r>
              <a:rPr lang="en-US" dirty="0" err="1" smtClean="0"/>
              <a:t>croissance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 </a:t>
            </a:r>
            <a:r>
              <a:rPr lang="en-US" dirty="0" err="1" smtClean="0"/>
              <a:t>une</a:t>
            </a:r>
            <a:r>
              <a:rPr lang="en-US" dirty="0" smtClean="0"/>
              <a:t> augmentation.</a:t>
            </a:r>
          </a:p>
          <a:p>
            <a:r>
              <a:rPr lang="en-US" dirty="0"/>
              <a:t>	</a:t>
            </a:r>
            <a:r>
              <a:rPr lang="en-US" dirty="0" smtClean="0"/>
              <a:t>La </a:t>
            </a:r>
            <a:r>
              <a:rPr lang="en-US" dirty="0" err="1" smtClean="0"/>
              <a:t>croissance</a:t>
            </a:r>
            <a:r>
              <a:rPr lang="en-US" dirty="0" smtClean="0"/>
              <a:t> continue </a:t>
            </a:r>
            <a:r>
              <a:rPr lang="en-US" dirty="0" err="1" smtClean="0"/>
              <a:t>continue</a:t>
            </a:r>
            <a:r>
              <a:rPr lang="en-US" dirty="0" smtClean="0"/>
              <a:t> a </a:t>
            </a:r>
            <a:r>
              <a:rPr lang="en-US" dirty="0" err="1" smtClean="0"/>
              <a:t>posser</a:t>
            </a:r>
            <a:r>
              <a:rPr lang="en-US" dirty="0" smtClean="0"/>
              <a:t> </a:t>
            </a:r>
            <a:r>
              <a:rPr lang="en-US" dirty="0" err="1" smtClean="0"/>
              <a:t>toute</a:t>
            </a:r>
            <a:r>
              <a:rPr lang="en-US" dirty="0" smtClean="0"/>
              <a:t> la vie (ex: les dents d’un castor, les </a:t>
            </a:r>
            <a:r>
              <a:rPr lang="en-US" dirty="0" err="1" smtClean="0"/>
              <a:t>cheveux</a:t>
            </a:r>
            <a:r>
              <a:rPr lang="en-US" dirty="0" smtClean="0"/>
              <a:t>…) </a:t>
            </a:r>
          </a:p>
          <a:p>
            <a:r>
              <a:rPr lang="en-US" dirty="0"/>
              <a:t>	</a:t>
            </a:r>
            <a:r>
              <a:rPr lang="en-US" dirty="0" smtClean="0"/>
              <a:t>La locomotion </a:t>
            </a:r>
            <a:r>
              <a:rPr lang="en-US" dirty="0" err="1" smtClean="0"/>
              <a:t>est</a:t>
            </a:r>
            <a:r>
              <a:rPr lang="en-US" dirty="0" smtClean="0"/>
              <a:t> un </a:t>
            </a:r>
            <a:r>
              <a:rPr lang="en-US" dirty="0" err="1" smtClean="0"/>
              <a:t>mouvement</a:t>
            </a:r>
            <a:r>
              <a:rPr lang="en-US" dirty="0" smtClean="0"/>
              <a:t> qui fait </a:t>
            </a:r>
            <a:r>
              <a:rPr lang="en-US" dirty="0" err="1" smtClean="0"/>
              <a:t>qu’on</a:t>
            </a:r>
            <a:r>
              <a:rPr lang="en-US" dirty="0" smtClean="0"/>
              <a:t> se </a:t>
            </a:r>
            <a:r>
              <a:rPr lang="en-US" dirty="0" err="1" smtClean="0"/>
              <a:t>deplace</a:t>
            </a:r>
            <a:r>
              <a:rPr lang="en-US" dirty="0" smtClean="0"/>
              <a:t> </a:t>
            </a:r>
            <a:r>
              <a:rPr lang="en-US" dirty="0" err="1" smtClean="0"/>
              <a:t>d’une</a:t>
            </a:r>
            <a:r>
              <a:rPr lang="en-US" dirty="0" smtClean="0"/>
              <a:t> place a </a:t>
            </a:r>
            <a:r>
              <a:rPr lang="en-US" dirty="0" err="1" smtClean="0"/>
              <a:t>l’autre</a:t>
            </a:r>
            <a:r>
              <a:rPr lang="en-US" dirty="0" smtClean="0"/>
              <a:t>…</a:t>
            </a:r>
          </a:p>
          <a:p>
            <a:r>
              <a:rPr lang="en-US" dirty="0"/>
              <a:t>	</a:t>
            </a:r>
            <a:r>
              <a:rPr lang="en-US" dirty="0" smtClean="0"/>
              <a:t> Le </a:t>
            </a:r>
            <a:r>
              <a:rPr lang="en-US" dirty="0" err="1" smtClean="0"/>
              <a:t>stimilus</a:t>
            </a:r>
            <a:r>
              <a:rPr lang="en-US" dirty="0" smtClean="0"/>
              <a:t> </a:t>
            </a:r>
            <a:r>
              <a:rPr lang="en-US" dirty="0" err="1" smtClean="0"/>
              <a:t>provoque</a:t>
            </a:r>
            <a:r>
              <a:rPr lang="en-US" dirty="0" smtClean="0"/>
              <a:t> </a:t>
            </a:r>
            <a:r>
              <a:rPr lang="en-US" dirty="0" err="1" smtClean="0"/>
              <a:t>une</a:t>
            </a:r>
            <a:r>
              <a:rPr lang="en-US" dirty="0" smtClean="0"/>
              <a:t> reaction chez un </a:t>
            </a:r>
            <a:r>
              <a:rPr lang="en-US" dirty="0" err="1" smtClean="0"/>
              <a:t>organisme</a:t>
            </a:r>
            <a:r>
              <a:rPr lang="en-US" dirty="0" smtClean="0"/>
              <a:t> vivant. </a:t>
            </a:r>
            <a:endParaRPr lang="fr-CA" dirty="0"/>
          </a:p>
        </p:txBody>
      </p:sp>
      <p:pic>
        <p:nvPicPr>
          <p:cNvPr id="3074" name="Picture 2" descr="C:\Program Files\Microsoft Office\MEDIA\CAGCAT10\j0216724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93762" y="0"/>
            <a:ext cx="1450238" cy="18233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err="1" smtClean="0"/>
              <a:t>Ce</a:t>
            </a:r>
            <a:r>
              <a:rPr lang="en-US" i="1" dirty="0" smtClean="0"/>
              <a:t> </a:t>
            </a:r>
            <a:r>
              <a:rPr lang="en-US" i="1" dirty="0" err="1" smtClean="0"/>
              <a:t>que</a:t>
            </a:r>
            <a:r>
              <a:rPr lang="en-US" i="1" dirty="0" smtClean="0"/>
              <a:t> nous </a:t>
            </a:r>
            <a:r>
              <a:rPr lang="en-US" i="1" dirty="0" err="1" smtClean="0"/>
              <a:t>savons</a:t>
            </a:r>
            <a:r>
              <a:rPr lang="en-US" i="1" dirty="0" smtClean="0"/>
              <a:t>…</a:t>
            </a:r>
            <a:endParaRPr lang="fr-CA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 serpent </a:t>
            </a:r>
            <a:r>
              <a:rPr lang="en-US" dirty="0" err="1" smtClean="0"/>
              <a:t>utilise</a:t>
            </a:r>
            <a:r>
              <a:rPr lang="en-US" dirty="0" smtClean="0"/>
              <a:t> les </a:t>
            </a:r>
            <a:r>
              <a:rPr lang="en-US" dirty="0" err="1" smtClean="0"/>
              <a:t>ecailles</a:t>
            </a:r>
            <a:r>
              <a:rPr lang="en-US" dirty="0" smtClean="0"/>
              <a:t> pour se </a:t>
            </a:r>
            <a:r>
              <a:rPr lang="en-US" dirty="0" err="1" smtClean="0"/>
              <a:t>deplacer</a:t>
            </a:r>
            <a:r>
              <a:rPr lang="en-US" dirty="0" smtClean="0"/>
              <a:t>.</a:t>
            </a:r>
          </a:p>
          <a:p>
            <a:r>
              <a:rPr lang="en-US" dirty="0" smtClean="0"/>
              <a:t>Le </a:t>
            </a:r>
            <a:r>
              <a:rPr lang="en-US" dirty="0" err="1" smtClean="0"/>
              <a:t>ver</a:t>
            </a:r>
            <a:r>
              <a:rPr lang="en-US" dirty="0" smtClean="0"/>
              <a:t> de </a:t>
            </a:r>
            <a:r>
              <a:rPr lang="en-US" dirty="0" err="1" smtClean="0"/>
              <a:t>terre</a:t>
            </a:r>
            <a:r>
              <a:rPr lang="en-US" dirty="0" smtClean="0"/>
              <a:t> </a:t>
            </a:r>
            <a:r>
              <a:rPr lang="en-US" dirty="0" err="1" smtClean="0"/>
              <a:t>utilise</a:t>
            </a:r>
            <a:r>
              <a:rPr lang="en-US" dirty="0" smtClean="0"/>
              <a:t> la </a:t>
            </a:r>
            <a:r>
              <a:rPr lang="en-US" dirty="0" err="1" smtClean="0"/>
              <a:t>soie</a:t>
            </a:r>
            <a:r>
              <a:rPr lang="en-US" dirty="0" smtClean="0"/>
              <a:t> pour se </a:t>
            </a:r>
            <a:r>
              <a:rPr lang="en-US" dirty="0" err="1" smtClean="0"/>
              <a:t>deplacer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Quand</a:t>
            </a:r>
            <a:r>
              <a:rPr lang="en-US" dirty="0" smtClean="0"/>
              <a:t> le cheval </a:t>
            </a:r>
            <a:r>
              <a:rPr lang="en-US" dirty="0" err="1" smtClean="0"/>
              <a:t>marche</a:t>
            </a:r>
            <a:r>
              <a:rPr lang="en-US" dirty="0" smtClean="0"/>
              <a:t> </a:t>
            </a:r>
            <a:r>
              <a:rPr lang="en-US" dirty="0" err="1" smtClean="0"/>
              <a:t>rapidement</a:t>
            </a:r>
            <a:r>
              <a:rPr lang="en-US" dirty="0" smtClean="0"/>
              <a:t>, </a:t>
            </a:r>
            <a:r>
              <a:rPr lang="en-US" dirty="0" err="1" smtClean="0"/>
              <a:t>c’est</a:t>
            </a:r>
            <a:r>
              <a:rPr lang="en-US" dirty="0" smtClean="0"/>
              <a:t> le trot.</a:t>
            </a:r>
          </a:p>
          <a:p>
            <a:r>
              <a:rPr lang="en-US" dirty="0" smtClean="0"/>
              <a:t>La </a:t>
            </a:r>
            <a:r>
              <a:rPr lang="en-US" dirty="0" err="1" smtClean="0"/>
              <a:t>tete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 la </a:t>
            </a:r>
            <a:r>
              <a:rPr lang="en-US" dirty="0" err="1" smtClean="0"/>
              <a:t>partie</a:t>
            </a:r>
            <a:r>
              <a:rPr lang="en-US" dirty="0" smtClean="0"/>
              <a:t> du corps le plus important </a:t>
            </a:r>
            <a:r>
              <a:rPr lang="en-US" dirty="0" err="1" smtClean="0"/>
              <a:t>parce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c’est</a:t>
            </a:r>
            <a:r>
              <a:rPr lang="en-US" dirty="0" smtClean="0"/>
              <a:t> le centre de </a:t>
            </a:r>
            <a:r>
              <a:rPr lang="en-US" dirty="0" err="1" smtClean="0"/>
              <a:t>contole</a:t>
            </a:r>
            <a:r>
              <a:rPr lang="en-US" dirty="0" smtClean="0"/>
              <a:t> du corps.</a:t>
            </a:r>
          </a:p>
          <a:p>
            <a:r>
              <a:rPr lang="en-US" dirty="0" smtClean="0"/>
              <a:t>Un </a:t>
            </a:r>
            <a:r>
              <a:rPr lang="en-US" dirty="0" err="1" smtClean="0"/>
              <a:t>organisme</a:t>
            </a:r>
            <a:r>
              <a:rPr lang="en-US" dirty="0" smtClean="0"/>
              <a:t> vivant </a:t>
            </a:r>
            <a:r>
              <a:rPr lang="en-US" dirty="0" err="1" smtClean="0"/>
              <a:t>reagit</a:t>
            </a:r>
            <a:r>
              <a:rPr lang="en-US" dirty="0" smtClean="0"/>
              <a:t> a un </a:t>
            </a:r>
            <a:r>
              <a:rPr lang="en-US" dirty="0" err="1" smtClean="0"/>
              <a:t>stimilus</a:t>
            </a:r>
            <a:r>
              <a:rPr lang="en-US" dirty="0" smtClean="0"/>
              <a:t> de 2 </a:t>
            </a:r>
            <a:r>
              <a:rPr lang="en-US" dirty="0" err="1" smtClean="0"/>
              <a:t>facons</a:t>
            </a:r>
            <a:r>
              <a:rPr lang="en-US" dirty="0" smtClean="0"/>
              <a:t>: reaction negative </a:t>
            </a:r>
            <a:r>
              <a:rPr lang="en-US" dirty="0" err="1" smtClean="0"/>
              <a:t>ou</a:t>
            </a:r>
            <a:r>
              <a:rPr lang="en-US" dirty="0" smtClean="0"/>
              <a:t> reaction positive.</a:t>
            </a:r>
            <a:endParaRPr lang="fr-CA" dirty="0"/>
          </a:p>
        </p:txBody>
      </p:sp>
      <p:pic>
        <p:nvPicPr>
          <p:cNvPr id="4098" name="Picture 2" descr="C:\Program Files\Microsoft Office\MEDIA\CAGCAT10\j0216724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2800" y="0"/>
            <a:ext cx="1450238" cy="1600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113</Words>
  <Application>Microsoft Office PowerPoint</Application>
  <PresentationFormat>On-screen Show (4:3)</PresentationFormat>
  <Paragraphs>18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La vie dans tous ses etats</vt:lpstr>
      <vt:lpstr>Ce que nous savons…</vt:lpstr>
      <vt:lpstr>Ce que nous savons…</vt:lpstr>
      <vt:lpstr>Ce que nous savons…</vt:lpstr>
    </vt:vector>
  </TitlesOfParts>
  <Company>Province of N.B.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vie dans tous ses etats</dc:title>
  <dc:creator>School District 8</dc:creator>
  <cp:lastModifiedBy>School District 8</cp:lastModifiedBy>
  <cp:revision>4</cp:revision>
  <dcterms:created xsi:type="dcterms:W3CDTF">2010-10-11T15:09:44Z</dcterms:created>
  <dcterms:modified xsi:type="dcterms:W3CDTF">2010-10-11T15:49:28Z</dcterms:modified>
</cp:coreProperties>
</file>